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31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00FF-2203-49B3-9CD8-B42B6B58F0B6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E5E6-B8E5-43F8-8CCF-BA0CC848F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9317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00FF-2203-49B3-9CD8-B42B6B58F0B6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E5E6-B8E5-43F8-8CCF-BA0CC848F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1212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00FF-2203-49B3-9CD8-B42B6B58F0B6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E5E6-B8E5-43F8-8CCF-BA0CC848F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6781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00FF-2203-49B3-9CD8-B42B6B58F0B6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E5E6-B8E5-43F8-8CCF-BA0CC848F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9088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00FF-2203-49B3-9CD8-B42B6B58F0B6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E5E6-B8E5-43F8-8CCF-BA0CC848F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6497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00FF-2203-49B3-9CD8-B42B6B58F0B6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E5E6-B8E5-43F8-8CCF-BA0CC848F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7664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00FF-2203-49B3-9CD8-B42B6B58F0B6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E5E6-B8E5-43F8-8CCF-BA0CC848F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434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00FF-2203-49B3-9CD8-B42B6B58F0B6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E5E6-B8E5-43F8-8CCF-BA0CC848F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2156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00FF-2203-49B3-9CD8-B42B6B58F0B6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E5E6-B8E5-43F8-8CCF-BA0CC848F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5283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00FF-2203-49B3-9CD8-B42B6B58F0B6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E5E6-B8E5-43F8-8CCF-BA0CC848F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506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300FF-2203-49B3-9CD8-B42B6B58F0B6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8E5E6-B8E5-43F8-8CCF-BA0CC848F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21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300FF-2203-49B3-9CD8-B42B6B58F0B6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E5E6-B8E5-43F8-8CCF-BA0CC848F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60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43.242.212.100:8085/BPAMSClient/Default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IBPMS- Intelligent Building Plan Management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9844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LICENCEE REGISTRATION </a:t>
            </a:r>
            <a:br>
              <a:rPr lang="en-US" dirty="0" smtClean="0"/>
            </a:br>
            <a:r>
              <a:rPr lang="en-US" sz="2200" u="sng" dirty="0"/>
              <a:t>Required Documents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Soft Copy</a:t>
            </a:r>
            <a:r>
              <a:rPr lang="en-US" b="1" dirty="0" smtClean="0"/>
              <a:t>  </a:t>
            </a:r>
            <a:r>
              <a:rPr lang="en-US" sz="1800" b="1" i="1" u="sng" dirty="0" smtClean="0"/>
              <a:t>(</a:t>
            </a:r>
            <a:r>
              <a:rPr lang="en-US" sz="1800" b="1" i="1" u="sng" dirty="0"/>
              <a:t>ibpmskerala@gmail.com)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err="1" smtClean="0"/>
              <a:t>Aadhar</a:t>
            </a:r>
            <a:r>
              <a:rPr lang="en-US" sz="1800" dirty="0" smtClean="0"/>
              <a:t> Card-PDF/Doc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Attested Copy of </a:t>
            </a:r>
            <a:r>
              <a:rPr lang="en-US" sz="1800" dirty="0" smtClean="0"/>
              <a:t>License-PDF/Doc</a:t>
            </a: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Passport size photo of </a:t>
            </a:r>
            <a:r>
              <a:rPr lang="en-US" sz="1800" dirty="0" err="1" smtClean="0"/>
              <a:t>licencee</a:t>
            </a:r>
            <a:r>
              <a:rPr lang="en-US" sz="1800" dirty="0" smtClean="0"/>
              <a:t>- JPG image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Email ID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Phone Number (to facilitate sending </a:t>
            </a:r>
            <a:r>
              <a:rPr lang="en-US" sz="1800" dirty="0" err="1" smtClean="0"/>
              <a:t>sms</a:t>
            </a:r>
            <a:r>
              <a:rPr lang="en-US" sz="1800" dirty="0" smtClean="0"/>
              <a:t>)</a:t>
            </a:r>
          </a:p>
          <a:p>
            <a:r>
              <a:rPr lang="en-US" b="1" u="sng" dirty="0" smtClean="0"/>
              <a:t>Hard Copy</a:t>
            </a:r>
            <a:r>
              <a:rPr lang="en-US" sz="2000" b="1" dirty="0" smtClean="0"/>
              <a:t> </a:t>
            </a:r>
            <a:r>
              <a:rPr lang="en-US" sz="2000" dirty="0" smtClean="0"/>
              <a:t>-to </a:t>
            </a:r>
            <a:r>
              <a:rPr lang="en-US" sz="2000" dirty="0"/>
              <a:t>be handed over </a:t>
            </a:r>
            <a:r>
              <a:rPr lang="en-US" sz="2000" dirty="0" smtClean="0"/>
              <a:t>to Corporation office 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dirty="0" err="1" smtClean="0"/>
              <a:t>Gazetted</a:t>
            </a:r>
            <a:r>
              <a:rPr lang="en-US" sz="1800" dirty="0" smtClean="0"/>
              <a:t> officer Attested </a:t>
            </a:r>
            <a:r>
              <a:rPr lang="en-US" sz="1800" dirty="0"/>
              <a:t>Copy of </a:t>
            </a:r>
            <a:r>
              <a:rPr lang="en-US" sz="1800" dirty="0" smtClean="0"/>
              <a:t>License certificate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2961461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61" y="759854"/>
            <a:ext cx="8064589" cy="5417109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Training and Pre </a:t>
            </a:r>
            <a:r>
              <a:rPr lang="en-US" u="sng" dirty="0" err="1" smtClean="0"/>
              <a:t>Dcr</a:t>
            </a:r>
            <a:r>
              <a:rPr lang="en-US" u="sng" dirty="0" smtClean="0"/>
              <a:t> clarifications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u="sng" dirty="0" smtClean="0"/>
              <a:t>Email </a:t>
            </a:r>
            <a:r>
              <a:rPr lang="en-US" sz="2400" u="sng" dirty="0" smtClean="0"/>
              <a:t>Id </a:t>
            </a:r>
            <a:r>
              <a:rPr lang="en-US" sz="2400" u="sng" dirty="0" smtClean="0"/>
              <a:t>for contact</a:t>
            </a:r>
            <a:r>
              <a:rPr lang="en-US" sz="2400" b="1" i="1" dirty="0" smtClean="0"/>
              <a:t>:  </a:t>
            </a:r>
            <a:r>
              <a:rPr lang="en-US" sz="2400" b="1" i="1" dirty="0" smtClean="0"/>
              <a:t>keralaibpms@gmail.com</a:t>
            </a:r>
            <a:endParaRPr lang="en-US" sz="2400" b="1" i="1" dirty="0" smtClean="0"/>
          </a:p>
          <a:p>
            <a:pPr marL="0" indent="0">
              <a:buNone/>
            </a:pPr>
            <a:endParaRPr lang="en-US" sz="2400" b="1" i="1" dirty="0"/>
          </a:p>
          <a:p>
            <a:pPr marL="0" indent="0">
              <a:buNone/>
            </a:pPr>
            <a:r>
              <a:rPr lang="en-US" sz="2400" dirty="0"/>
              <a:t>IBPMS Kerala Link</a:t>
            </a:r>
            <a:r>
              <a:rPr lang="en-US" sz="2400" dirty="0" smtClean="0"/>
              <a:t>: </a:t>
            </a:r>
          </a:p>
          <a:p>
            <a:pPr marL="0" indent="0">
              <a:buNone/>
            </a:pPr>
            <a:r>
              <a:rPr lang="en-US" sz="2400" u="sng" dirty="0" smtClean="0">
                <a:hlinkClick r:id="rId2"/>
              </a:rPr>
              <a:t>http</a:t>
            </a:r>
            <a:r>
              <a:rPr lang="en-US" sz="2400" u="sng" dirty="0">
                <a:hlinkClick r:id="rId2"/>
              </a:rPr>
              <a:t>://</a:t>
            </a:r>
            <a:r>
              <a:rPr lang="en-US" sz="2400" u="sng" dirty="0" smtClean="0">
                <a:hlinkClick r:id="rId2"/>
              </a:rPr>
              <a:t>43.242.212.100:8085/BPAMSClient/Default.aspx</a:t>
            </a:r>
            <a:endParaRPr lang="en-US" sz="2400" u="sng" dirty="0" smtClean="0"/>
          </a:p>
          <a:p>
            <a:pPr marL="0" indent="0">
              <a:buNone/>
            </a:pPr>
            <a:endParaRPr lang="en-US" sz="2400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1716342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73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IBPMS- Intelligent Building Plan Management System</vt:lpstr>
      <vt:lpstr>LICENCEE REGISTRATION  Required Documents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IBPMS- Intelligent Building Plan Management System</dc:title>
  <dc:creator>user</dc:creator>
  <cp:lastModifiedBy>HP</cp:lastModifiedBy>
  <cp:revision>20</cp:revision>
  <dcterms:created xsi:type="dcterms:W3CDTF">2018-07-30T06:30:32Z</dcterms:created>
  <dcterms:modified xsi:type="dcterms:W3CDTF">2018-09-29T07:00:27Z</dcterms:modified>
</cp:coreProperties>
</file>